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536" r:id="rId2"/>
    <p:sldId id="256" r:id="rId3"/>
    <p:sldId id="618" r:id="rId4"/>
    <p:sldId id="571" r:id="rId5"/>
    <p:sldId id="619" r:id="rId6"/>
    <p:sldId id="572" r:id="rId7"/>
    <p:sldId id="621" r:id="rId8"/>
    <p:sldId id="620" r:id="rId9"/>
    <p:sldId id="622" r:id="rId10"/>
    <p:sldId id="573" r:id="rId11"/>
    <p:sldId id="623" r:id="rId12"/>
    <p:sldId id="258" r:id="rId13"/>
    <p:sldId id="624" r:id="rId14"/>
    <p:sldId id="574" r:id="rId15"/>
    <p:sldId id="625" r:id="rId16"/>
    <p:sldId id="260" r:id="rId17"/>
    <p:sldId id="627" r:id="rId18"/>
    <p:sldId id="626" r:id="rId19"/>
    <p:sldId id="628" r:id="rId20"/>
    <p:sldId id="580" r:id="rId21"/>
    <p:sldId id="629" r:id="rId22"/>
    <p:sldId id="266" r:id="rId23"/>
    <p:sldId id="630" r:id="rId24"/>
    <p:sldId id="584" r:id="rId25"/>
    <p:sldId id="631" r:id="rId26"/>
    <p:sldId id="267" r:id="rId27"/>
    <p:sldId id="632" r:id="rId28"/>
    <p:sldId id="268" r:id="rId29"/>
    <p:sldId id="633" r:id="rId30"/>
    <p:sldId id="587" r:id="rId31"/>
    <p:sldId id="634" r:id="rId32"/>
    <p:sldId id="588" r:id="rId33"/>
    <p:sldId id="635" r:id="rId34"/>
    <p:sldId id="270" r:id="rId35"/>
    <p:sldId id="636" r:id="rId36"/>
    <p:sldId id="589" r:id="rId37"/>
    <p:sldId id="637" r:id="rId38"/>
    <p:sldId id="269" r:id="rId39"/>
    <p:sldId id="638" r:id="rId40"/>
    <p:sldId id="590" r:id="rId41"/>
    <p:sldId id="639" r:id="rId42"/>
    <p:sldId id="272" r:id="rId43"/>
    <p:sldId id="640" r:id="rId44"/>
    <p:sldId id="591" r:id="rId45"/>
    <p:sldId id="641" r:id="rId46"/>
    <p:sldId id="592" r:id="rId47"/>
    <p:sldId id="642" r:id="rId48"/>
    <p:sldId id="271" r:id="rId49"/>
    <p:sldId id="643" r:id="rId50"/>
    <p:sldId id="274" r:id="rId51"/>
    <p:sldId id="644" r:id="rId52"/>
    <p:sldId id="593" r:id="rId53"/>
    <p:sldId id="645" r:id="rId54"/>
    <p:sldId id="273" r:id="rId55"/>
    <p:sldId id="646" r:id="rId56"/>
    <p:sldId id="594" r:id="rId57"/>
    <p:sldId id="647" r:id="rId58"/>
    <p:sldId id="276" r:id="rId59"/>
    <p:sldId id="648" r:id="rId60"/>
    <p:sldId id="595" r:id="rId61"/>
    <p:sldId id="649" r:id="rId62"/>
    <p:sldId id="275" r:id="rId63"/>
    <p:sldId id="650" r:id="rId64"/>
    <p:sldId id="596" r:id="rId65"/>
    <p:sldId id="652" r:id="rId66"/>
    <p:sldId id="651" r:id="rId67"/>
    <p:sldId id="653" r:id="rId68"/>
    <p:sldId id="600" r:id="rId69"/>
    <p:sldId id="654" r:id="rId70"/>
    <p:sldId id="615" r:id="rId71"/>
    <p:sldId id="655" r:id="rId72"/>
    <p:sldId id="297" r:id="rId73"/>
    <p:sldId id="656" r:id="rId74"/>
    <p:sldId id="617" r:id="rId75"/>
    <p:sldId id="657" r:id="rId76"/>
    <p:sldId id="616" r:id="rId77"/>
    <p:sldId id="660" r:id="rId78"/>
    <p:sldId id="658" r:id="rId79"/>
    <p:sldId id="661" r:id="rId80"/>
    <p:sldId id="659" r:id="rId81"/>
    <p:sldId id="664" r:id="rId82"/>
    <p:sldId id="662" r:id="rId83"/>
    <p:sldId id="666" r:id="rId84"/>
    <p:sldId id="665" r:id="rId85"/>
    <p:sldId id="667" r:id="rId86"/>
    <p:sldId id="663" r:id="rId87"/>
    <p:sldId id="669" r:id="rId88"/>
    <p:sldId id="668" r:id="rId89"/>
    <p:sldId id="671" r:id="rId90"/>
    <p:sldId id="569" r:id="rId9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555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1EFD85-70E1-4AAC-6707-0801FB25B5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BBF0863-30E1-285F-C258-17BD1E61BF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F88B938-7336-E809-C37C-475A11643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74D0-8E4C-4ACB-A7B4-94C980550350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76F34EF-86A9-622F-72CF-4A283CAF3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6275312-9155-E318-1900-E56488A3A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82A4-03D4-44DB-B73B-8E1388EEF2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217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674346-6744-4CBF-54CE-D350514CB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C95E878-B160-2DE2-40E7-48EC6291DF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1FBEB2B-C4C9-DED5-B0F7-AC5366298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74D0-8E4C-4ACB-A7B4-94C980550350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BD1E02F-6EFE-CB17-9403-3E5AC45BD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A85DB7F-19E9-EFB5-BAFE-5F030297F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82A4-03D4-44DB-B73B-8E1388EEF2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1882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2AAA008-A9FC-F24B-E4C9-796B2BD919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3F8EEB5-2F67-80C3-6255-B715C0FB78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305C7FB-E63F-315C-D212-C110E6CE5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74D0-8E4C-4ACB-A7B4-94C980550350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E433FA3-C513-1B36-966E-86A733C26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1790F9F-31DF-1BEA-11BF-F02BC51B0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82A4-03D4-44DB-B73B-8E1388EEF2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2921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DBA00B-F2E3-EE28-7363-9F6B2F640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2FA61E-43B7-B124-9E32-9892DE4AC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47B1C43-AEA4-3B2C-317F-7354F315F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74D0-8E4C-4ACB-A7B4-94C980550350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28E119B-6F88-AA6D-6F85-A7A43B4A6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7AE63CE-22F3-5C61-EE5E-22A09BDFF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82A4-03D4-44DB-B73B-8E1388EEF2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1765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472928-CFE2-D8E2-DA4A-67A1E4D2C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D2EE3AB-EEE5-8EAF-19FB-50FFC5BB1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BE6557E-44D4-E1B8-32C9-9982A5F3C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74D0-8E4C-4ACB-A7B4-94C980550350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87A21C7-DE2F-A0F2-A049-0825C4E96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1EEAFD-DBC2-2CE5-00B8-1C2C0218C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82A4-03D4-44DB-B73B-8E1388EEF2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9299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EF8708-B67A-7936-E98A-8841BC0C3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0BB851C-F4F7-9705-5EE7-CCB2673D5B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F7BBBDA-5E64-8D11-ED86-A7C275B058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1C5A7A7-212C-16BD-0518-3A8A1AD60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74D0-8E4C-4ACB-A7B4-94C980550350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4FB245C-76D6-D275-7422-17D1D1C38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1F36184-E361-84FC-A27B-A3DD07324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82A4-03D4-44DB-B73B-8E1388EEF2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4458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710CFC-E6BC-598A-4C19-3CF942B6F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0B850FB-48C1-E5EA-F1D3-9AFF96B11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5C65B4E-BDF3-31CD-190E-B7F0532A81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2D9CE95-9D3D-8B3E-4FCD-D1E9677836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002001A-F6A7-B33B-5A5A-AEB83F4D82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FCEA048-6440-AB24-74DF-0163E3304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74D0-8E4C-4ACB-A7B4-94C980550350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6DC75C6-E452-6B15-0BFB-B34630928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53151F5-E99D-E14A-380E-6C00B9C51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82A4-03D4-44DB-B73B-8E1388EEF2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4950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A57D61-2E3F-CAF6-3BEC-C386C230F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9B8D997-31A4-3892-DB79-F4B24C317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74D0-8E4C-4ACB-A7B4-94C980550350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5A8DBBD-28F4-6650-5ACC-2879DD9BF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A0D745A-15FC-CC8E-F944-AA57266E5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82A4-03D4-44DB-B73B-8E1388EEF2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1062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5E3B19E-15E5-4BC6-4E21-DCB509F33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74D0-8E4C-4ACB-A7B4-94C980550350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500DA98-D30C-D9E6-88DA-46614D84C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9DEF80F-5E71-4D85-E4BF-CF3ADC9CB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82A4-03D4-44DB-B73B-8E1388EEF2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9052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43D056-31BD-C3B3-0265-597E285CC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8728EA-A18F-45CF-4659-D21C31AA8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DF1BCA8-BFBA-C839-1795-EBD8BC7DE8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A9F4BBB-FF67-F92A-BB64-B4BBA6DFC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74D0-8E4C-4ACB-A7B4-94C980550350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DADD411-F1F7-6FFF-C9CB-D057F2DE3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2C3077B-EAD5-A548-2D3D-5B31ADD6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82A4-03D4-44DB-B73B-8E1388EEF2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0798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D397B2-5796-03B4-9403-D067A7EB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718A3DC-6C62-CE99-33C5-28E25C7CE1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0E38504-64DA-0C05-5851-1989EDEBEE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C7A6A0A-03B2-4C4E-BAE6-6016273A9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74D0-8E4C-4ACB-A7B4-94C980550350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FA1B14B-C0AC-B452-0F7A-EAF1DE30B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1A7C6E4-85C4-4B5E-9BF7-2078B2C5A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82A4-03D4-44DB-B73B-8E1388EEF2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1273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CC72E79-20E9-072A-980F-BEDA411BD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61BC68B-097D-A88E-0700-3A061CC1B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FCF2732-1A7F-F177-647F-DDC871B681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574D0-8E4C-4ACB-A7B4-94C980550350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268BD9D-B4A4-CAFD-FA14-933EC2552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AA77579-53C1-329C-6A9A-766937DB2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E82A4-03D4-44DB-B73B-8E1388EEF2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8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xam.or.jp/exmn/LCkohyo.htm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BC3C28D-506C-CDDE-35B8-8B3E041FA646}"/>
              </a:ext>
            </a:extLst>
          </p:cNvPr>
          <p:cNvSpPr/>
          <p:nvPr/>
        </p:nvSpPr>
        <p:spPr>
          <a:xfrm>
            <a:off x="0" y="1971916"/>
            <a:ext cx="121920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ja-JP" altLang="en-US" sz="7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けいふぉんと" panose="02000600000000000000" pitchFamily="2" charset="-128"/>
                <a:ea typeface="けいふぉんと" panose="02000600000000000000" pitchFamily="2" charset="-128"/>
              </a:rPr>
              <a:t>第一種衛生管理者試験</a:t>
            </a:r>
            <a:endParaRPr lang="en-US" altLang="ja-JP" sz="7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けいふぉんと" panose="02000600000000000000" pitchFamily="2" charset="-128"/>
              <a:ea typeface="けいふぉんと" panose="02000600000000000000" pitchFamily="2" charset="-128"/>
            </a:endParaRPr>
          </a:p>
          <a:p>
            <a:pPr algn="ctr"/>
            <a:r>
              <a:rPr lang="ja-JP" alt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けいふぉんと" panose="02000600000000000000" pitchFamily="2" charset="-128"/>
                <a:ea typeface="けいふぉんと" panose="02000600000000000000" pitchFamily="2" charset="-128"/>
              </a:rPr>
              <a:t>令和</a:t>
            </a:r>
            <a:r>
              <a:rPr lang="en-US" altLang="ja-JP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けいふぉんと" panose="02000600000000000000" pitchFamily="2" charset="-128"/>
                <a:ea typeface="けいふぉんと" panose="02000600000000000000" pitchFamily="2" charset="-128"/>
              </a:rPr>
              <a:t>5</a:t>
            </a:r>
            <a:r>
              <a:rPr lang="ja-JP" alt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けいふぉんと" panose="02000600000000000000" pitchFamily="2" charset="-128"/>
                <a:ea typeface="けいふぉんと" panose="02000600000000000000" pitchFamily="2" charset="-128"/>
              </a:rPr>
              <a:t>年</a:t>
            </a:r>
            <a:r>
              <a:rPr lang="en-US" altLang="ja-JP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けいふぉんと" panose="02000600000000000000" pitchFamily="2" charset="-128"/>
                <a:ea typeface="けいふぉんと" panose="02000600000000000000" pitchFamily="2" charset="-128"/>
              </a:rPr>
              <a:t>4</a:t>
            </a:r>
            <a:r>
              <a:rPr lang="ja-JP" alt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けいふぉんと" panose="02000600000000000000" pitchFamily="2" charset="-128"/>
                <a:ea typeface="けいふぉんと" panose="02000600000000000000" pitchFamily="2" charset="-128"/>
              </a:rPr>
              <a:t>月 公表試験問題</a:t>
            </a:r>
            <a:endParaRPr lang="ja-JP" altLang="en-US" sz="7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けいふぉんと" panose="02000600000000000000" pitchFamily="2" charset="-128"/>
              <a:ea typeface="けいふぉんと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79135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52BE8C6-0151-CA36-BE50-D09504B53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598" y="546228"/>
            <a:ext cx="8360780" cy="5618267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20AAFE9-664C-E682-4755-D4E4F616AC44}"/>
              </a:ext>
            </a:extLst>
          </p:cNvPr>
          <p:cNvSpPr/>
          <p:nvPr/>
        </p:nvSpPr>
        <p:spPr>
          <a:xfrm>
            <a:off x="1754893" y="4193544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1977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C52BE8C6-0151-CA36-BE50-D09504B53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598" y="546228"/>
            <a:ext cx="8360780" cy="5618267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20AAFE9-664C-E682-4755-D4E4F616AC44}"/>
              </a:ext>
            </a:extLst>
          </p:cNvPr>
          <p:cNvSpPr/>
          <p:nvPr/>
        </p:nvSpPr>
        <p:spPr>
          <a:xfrm>
            <a:off x="1754893" y="4193544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B5393815-32B5-91CA-CC3E-1870193426D6}"/>
              </a:ext>
            </a:extLst>
          </p:cNvPr>
          <p:cNvSpPr/>
          <p:nvPr/>
        </p:nvSpPr>
        <p:spPr>
          <a:xfrm>
            <a:off x="2402805" y="4261107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09515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34512033-1A6B-4210-1916-00D7E5AEB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497" y="680977"/>
            <a:ext cx="9165807" cy="500063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E1E5CBA-6A77-1C32-B8A3-8E6B8CDCD9BE}"/>
              </a:ext>
            </a:extLst>
          </p:cNvPr>
          <p:cNvSpPr/>
          <p:nvPr/>
        </p:nvSpPr>
        <p:spPr>
          <a:xfrm>
            <a:off x="1411497" y="1645553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4830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34512033-1A6B-4210-1916-00D7E5AEB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497" y="680977"/>
            <a:ext cx="9165807" cy="5000632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9E1E5CBA-6A77-1C32-B8A3-8E6B8CDCD9BE}"/>
              </a:ext>
            </a:extLst>
          </p:cNvPr>
          <p:cNvSpPr/>
          <p:nvPr/>
        </p:nvSpPr>
        <p:spPr>
          <a:xfrm>
            <a:off x="1411497" y="1645553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54BCDC90-0BDD-C264-C78C-53DF6A783B78}"/>
              </a:ext>
            </a:extLst>
          </p:cNvPr>
          <p:cNvSpPr/>
          <p:nvPr/>
        </p:nvSpPr>
        <p:spPr>
          <a:xfrm>
            <a:off x="2145951" y="1570902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85833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F1F7919E-6E02-F68F-A07D-37F0A4A4D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564" y="598898"/>
            <a:ext cx="8474871" cy="5432032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0966D6C-79A2-9D70-B7F1-E30DE1657A99}"/>
              </a:ext>
            </a:extLst>
          </p:cNvPr>
          <p:cNvSpPr/>
          <p:nvPr/>
        </p:nvSpPr>
        <p:spPr>
          <a:xfrm>
            <a:off x="1858564" y="4902461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918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F1F7919E-6E02-F68F-A07D-37F0A4A4D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564" y="598898"/>
            <a:ext cx="8474871" cy="5432032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0966D6C-79A2-9D70-B7F1-E30DE1657A99}"/>
              </a:ext>
            </a:extLst>
          </p:cNvPr>
          <p:cNvSpPr/>
          <p:nvPr/>
        </p:nvSpPr>
        <p:spPr>
          <a:xfrm>
            <a:off x="1858564" y="4902461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EB8ABC57-11C2-8D2E-B1FD-1474A757D4A2}"/>
              </a:ext>
            </a:extLst>
          </p:cNvPr>
          <p:cNvSpPr/>
          <p:nvPr/>
        </p:nvSpPr>
        <p:spPr>
          <a:xfrm>
            <a:off x="2472022" y="5136816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70219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73CAC4B-DA22-5E9D-1C4C-5A8355C7F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200" y="930076"/>
            <a:ext cx="8886656" cy="4679614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11E0526-64D0-AB4B-CE2B-52609CC40715}"/>
              </a:ext>
            </a:extLst>
          </p:cNvPr>
          <p:cNvSpPr/>
          <p:nvPr/>
        </p:nvSpPr>
        <p:spPr>
          <a:xfrm>
            <a:off x="1622259" y="1378425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8744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73CAC4B-DA22-5E9D-1C4C-5A8355C7F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200" y="930076"/>
            <a:ext cx="8886656" cy="4679614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11E0526-64D0-AB4B-CE2B-52609CC40715}"/>
              </a:ext>
            </a:extLst>
          </p:cNvPr>
          <p:cNvSpPr/>
          <p:nvPr/>
        </p:nvSpPr>
        <p:spPr>
          <a:xfrm>
            <a:off x="1622259" y="1378425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9DF64573-0F96-346A-988E-C0C88A6D46DA}"/>
              </a:ext>
            </a:extLst>
          </p:cNvPr>
          <p:cNvSpPr/>
          <p:nvPr/>
        </p:nvSpPr>
        <p:spPr>
          <a:xfrm>
            <a:off x="2256265" y="1337329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21776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7645546-D6F3-288E-6B12-5E5B200A3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457" y="963142"/>
            <a:ext cx="8724864" cy="4780112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60CFC82-5570-6D0E-5CDA-58226C0CCC8E}"/>
              </a:ext>
            </a:extLst>
          </p:cNvPr>
          <p:cNvSpPr/>
          <p:nvPr/>
        </p:nvSpPr>
        <p:spPr>
          <a:xfrm>
            <a:off x="1733872" y="1676376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32578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7645546-D6F3-288E-6B12-5E5B200A3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457" y="963142"/>
            <a:ext cx="8724864" cy="4780112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60CFC82-5570-6D0E-5CDA-58226C0CCC8E}"/>
              </a:ext>
            </a:extLst>
          </p:cNvPr>
          <p:cNvSpPr/>
          <p:nvPr/>
        </p:nvSpPr>
        <p:spPr>
          <a:xfrm>
            <a:off x="1733872" y="1676376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226C0CD9-9B13-4F16-EF19-A598505065F6}"/>
              </a:ext>
            </a:extLst>
          </p:cNvPr>
          <p:cNvSpPr/>
          <p:nvPr/>
        </p:nvSpPr>
        <p:spPr>
          <a:xfrm>
            <a:off x="2428915" y="1748294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96542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72726C6-3810-9E0F-0406-0C9E8610E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13" y="978020"/>
            <a:ext cx="5773231" cy="48988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703BB4E-E608-5963-12E4-29093E2A1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980" y="2588167"/>
            <a:ext cx="5182323" cy="173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749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33BD4BA9-94A7-8F56-34E4-B6FD225BC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490" y="858157"/>
            <a:ext cx="9081020" cy="4813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4614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33BD4BA9-94A7-8F56-34E4-B6FD225BC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490" y="858157"/>
            <a:ext cx="9081020" cy="4813178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1580C961-E3D6-BDC2-0AD1-7C4FF9A3246C}"/>
              </a:ext>
            </a:extLst>
          </p:cNvPr>
          <p:cNvSpPr/>
          <p:nvPr/>
        </p:nvSpPr>
        <p:spPr>
          <a:xfrm>
            <a:off x="1555490" y="3429000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楕円 2">
            <a:extLst>
              <a:ext uri="{FF2B5EF4-FFF2-40B4-BE49-F238E27FC236}">
                <a16:creationId xmlns:a16="http://schemas.microsoft.com/office/drawing/2014/main" id="{5A2F1E91-A82A-E250-21A1-D4D2C6575859}"/>
              </a:ext>
            </a:extLst>
          </p:cNvPr>
          <p:cNvSpPr/>
          <p:nvPr/>
        </p:nvSpPr>
        <p:spPr>
          <a:xfrm>
            <a:off x="2261414" y="3646318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13116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EFA7C7E-1CB5-1101-3502-7C7AA2A41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283" y="1638568"/>
            <a:ext cx="9301425" cy="2933432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31C460B-D9C1-301E-DF1C-0E8470E65851}"/>
              </a:ext>
            </a:extLst>
          </p:cNvPr>
          <p:cNvSpPr/>
          <p:nvPr/>
        </p:nvSpPr>
        <p:spPr>
          <a:xfrm>
            <a:off x="1536283" y="3946966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0162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EFA7C7E-1CB5-1101-3502-7C7AA2A41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283" y="1638568"/>
            <a:ext cx="9301425" cy="2933432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31C460B-D9C1-301E-DF1C-0E8470E65851}"/>
              </a:ext>
            </a:extLst>
          </p:cNvPr>
          <p:cNvSpPr/>
          <p:nvPr/>
        </p:nvSpPr>
        <p:spPr>
          <a:xfrm>
            <a:off x="1536283" y="3946966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B1C0F7DB-09D3-3DAC-8B83-8677C537E491}"/>
              </a:ext>
            </a:extLst>
          </p:cNvPr>
          <p:cNvSpPr/>
          <p:nvPr/>
        </p:nvSpPr>
        <p:spPr>
          <a:xfrm>
            <a:off x="2251140" y="4057282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86768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86C3C616-0144-2617-9ABC-EB4A28C90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878" y="1251255"/>
            <a:ext cx="8998244" cy="378308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9D2424F-256F-17B5-0C80-8FE74C109031}"/>
              </a:ext>
            </a:extLst>
          </p:cNvPr>
          <p:cNvSpPr/>
          <p:nvPr/>
        </p:nvSpPr>
        <p:spPr>
          <a:xfrm>
            <a:off x="1596878" y="3607919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9096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86C3C616-0144-2617-9ABC-EB4A28C90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6878" y="1251255"/>
            <a:ext cx="8998244" cy="378308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9D2424F-256F-17B5-0C80-8FE74C109031}"/>
              </a:ext>
            </a:extLst>
          </p:cNvPr>
          <p:cNvSpPr/>
          <p:nvPr/>
        </p:nvSpPr>
        <p:spPr>
          <a:xfrm>
            <a:off x="1596878" y="3607919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DC6E580B-1684-84ED-5432-D22762DF4C06}"/>
              </a:ext>
            </a:extLst>
          </p:cNvPr>
          <p:cNvSpPr/>
          <p:nvPr/>
        </p:nvSpPr>
        <p:spPr>
          <a:xfrm>
            <a:off x="2240866" y="3656596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65307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FB94FC7-690B-5A2B-235E-C75F2E702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280" y="1450561"/>
            <a:ext cx="9091440" cy="32961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8448086-9700-2ACB-7AAB-195310AC85C7}"/>
              </a:ext>
            </a:extLst>
          </p:cNvPr>
          <p:cNvSpPr/>
          <p:nvPr/>
        </p:nvSpPr>
        <p:spPr>
          <a:xfrm>
            <a:off x="1550280" y="3098611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63978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FB94FC7-690B-5A2B-235E-C75F2E702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280" y="1450561"/>
            <a:ext cx="9091440" cy="32961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8448086-9700-2ACB-7AAB-195310AC85C7}"/>
              </a:ext>
            </a:extLst>
          </p:cNvPr>
          <p:cNvSpPr/>
          <p:nvPr/>
        </p:nvSpPr>
        <p:spPr>
          <a:xfrm>
            <a:off x="1550280" y="3098611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F67E64A9-E403-6851-2F6B-FF6E37DEDD48}"/>
              </a:ext>
            </a:extLst>
          </p:cNvPr>
          <p:cNvSpPr/>
          <p:nvPr/>
        </p:nvSpPr>
        <p:spPr>
          <a:xfrm>
            <a:off x="2281962" y="3050424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245430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5E41A24-7D0C-7283-EC42-E8EABA9D3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482" y="1044278"/>
            <a:ext cx="9202808" cy="3805124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1295DE8-D6DF-076E-07B1-8654A5829AD7}"/>
              </a:ext>
            </a:extLst>
          </p:cNvPr>
          <p:cNvSpPr/>
          <p:nvPr/>
        </p:nvSpPr>
        <p:spPr>
          <a:xfrm>
            <a:off x="1383981" y="3116483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6715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5E41A24-7D0C-7283-EC42-E8EABA9D3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482" y="1044278"/>
            <a:ext cx="9202808" cy="3805124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1295DE8-D6DF-076E-07B1-8654A5829AD7}"/>
              </a:ext>
            </a:extLst>
          </p:cNvPr>
          <p:cNvSpPr/>
          <p:nvPr/>
        </p:nvSpPr>
        <p:spPr>
          <a:xfrm>
            <a:off x="1383981" y="3116483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F3EB3B0E-4020-9C10-1051-D79DB7F40CFD}"/>
              </a:ext>
            </a:extLst>
          </p:cNvPr>
          <p:cNvSpPr/>
          <p:nvPr/>
        </p:nvSpPr>
        <p:spPr>
          <a:xfrm>
            <a:off x="2086756" y="3112068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41065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72726C6-3810-9E0F-0406-0C9E8610E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413" y="978020"/>
            <a:ext cx="5773231" cy="48988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A703BB4E-E608-5963-12E4-29093E2A1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2980" y="2588167"/>
            <a:ext cx="5182323" cy="1733792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899F0D39-426D-4A37-C4BB-41C354464095}"/>
              </a:ext>
            </a:extLst>
          </p:cNvPr>
          <p:cNvSpPr/>
          <p:nvPr/>
        </p:nvSpPr>
        <p:spPr>
          <a:xfrm>
            <a:off x="6413370" y="3965825"/>
            <a:ext cx="370304" cy="3253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060637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237634C2-FA9F-3289-2C31-392ADD450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709" y="973497"/>
            <a:ext cx="9423811" cy="4564274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207DE29-BAF5-BC07-9CEC-C73D21AB0033}"/>
              </a:ext>
            </a:extLst>
          </p:cNvPr>
          <p:cNvSpPr/>
          <p:nvPr/>
        </p:nvSpPr>
        <p:spPr>
          <a:xfrm>
            <a:off x="1471480" y="3255634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76849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237634C2-FA9F-3289-2C31-392ADD450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709" y="973497"/>
            <a:ext cx="9423811" cy="4564274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207DE29-BAF5-BC07-9CEC-C73D21AB0033}"/>
              </a:ext>
            </a:extLst>
          </p:cNvPr>
          <p:cNvSpPr/>
          <p:nvPr/>
        </p:nvSpPr>
        <p:spPr>
          <a:xfrm>
            <a:off x="1471480" y="3255634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78DEC224-49D8-3CB3-34CA-9BE7062A7C67}"/>
              </a:ext>
            </a:extLst>
          </p:cNvPr>
          <p:cNvSpPr/>
          <p:nvPr/>
        </p:nvSpPr>
        <p:spPr>
          <a:xfrm>
            <a:off x="2076482" y="3481932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918419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E2CEDCD-EABC-427E-79B0-A845CEF7A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542" y="699201"/>
            <a:ext cx="8688459" cy="507487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5DE9C2A-D6B8-989A-21E1-95B79E5CF314}"/>
              </a:ext>
            </a:extLst>
          </p:cNvPr>
          <p:cNvSpPr/>
          <p:nvPr/>
        </p:nvSpPr>
        <p:spPr>
          <a:xfrm>
            <a:off x="1651542" y="1457656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87798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EE2CEDCD-EABC-427E-79B0-A845CEF7A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542" y="699201"/>
            <a:ext cx="8688459" cy="507487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5DE9C2A-D6B8-989A-21E1-95B79E5CF314}"/>
              </a:ext>
            </a:extLst>
          </p:cNvPr>
          <p:cNvSpPr/>
          <p:nvPr/>
        </p:nvSpPr>
        <p:spPr>
          <a:xfrm>
            <a:off x="1651542" y="1457656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BF124021-602E-0B7D-6E03-7626A87ADFF9}"/>
              </a:ext>
            </a:extLst>
          </p:cNvPr>
          <p:cNvSpPr/>
          <p:nvPr/>
        </p:nvSpPr>
        <p:spPr>
          <a:xfrm>
            <a:off x="2333337" y="1545767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156061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E2E4211-B281-9895-F8A8-C723F18B0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78" y="1248263"/>
            <a:ext cx="9133837" cy="3703879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8B03CA3-35FB-0051-2B2D-7AF60269E4DE}"/>
              </a:ext>
            </a:extLst>
          </p:cNvPr>
          <p:cNvSpPr/>
          <p:nvPr/>
        </p:nvSpPr>
        <p:spPr>
          <a:xfrm>
            <a:off x="1528252" y="2392604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45327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E2E4211-B281-9895-F8A8-C723F18B0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78" y="1248263"/>
            <a:ext cx="9133837" cy="3703879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8B03CA3-35FB-0051-2B2D-7AF60269E4DE}"/>
              </a:ext>
            </a:extLst>
          </p:cNvPr>
          <p:cNvSpPr/>
          <p:nvPr/>
        </p:nvSpPr>
        <p:spPr>
          <a:xfrm>
            <a:off x="1528252" y="2392604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99018F70-E3E5-F79B-1C4B-FFE77DA49CD3}"/>
              </a:ext>
            </a:extLst>
          </p:cNvPr>
          <p:cNvSpPr/>
          <p:nvPr/>
        </p:nvSpPr>
        <p:spPr>
          <a:xfrm>
            <a:off x="2158992" y="2423426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122779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126C07F-347E-884E-75F8-EF15FEB36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511" y="769428"/>
            <a:ext cx="9304442" cy="506629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97839B-1D78-FDD6-9C03-AE41F02795C5}"/>
              </a:ext>
            </a:extLst>
          </p:cNvPr>
          <p:cNvSpPr/>
          <p:nvPr/>
        </p:nvSpPr>
        <p:spPr>
          <a:xfrm>
            <a:off x="1408977" y="2803966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683186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126C07F-347E-884E-75F8-EF15FEB36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511" y="769428"/>
            <a:ext cx="9304442" cy="506629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CA97839B-1D78-FDD6-9C03-AE41F02795C5}"/>
              </a:ext>
            </a:extLst>
          </p:cNvPr>
          <p:cNvSpPr/>
          <p:nvPr/>
        </p:nvSpPr>
        <p:spPr>
          <a:xfrm>
            <a:off x="1408977" y="2803966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631F13B5-3C5B-A4B4-874F-2ED03FADF94F}"/>
              </a:ext>
            </a:extLst>
          </p:cNvPr>
          <p:cNvSpPr/>
          <p:nvPr/>
        </p:nvSpPr>
        <p:spPr>
          <a:xfrm>
            <a:off x="2117896" y="2896037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494708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0959A50-6841-686D-850C-68609BC05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202" y="659405"/>
            <a:ext cx="8741596" cy="4909188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2DAADF8-2950-50B7-1A86-29273C45E22C}"/>
              </a:ext>
            </a:extLst>
          </p:cNvPr>
          <p:cNvSpPr/>
          <p:nvPr/>
        </p:nvSpPr>
        <p:spPr>
          <a:xfrm>
            <a:off x="1725202" y="4943559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52195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0959A50-6841-686D-850C-68609BC05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202" y="659405"/>
            <a:ext cx="8741596" cy="4909188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2DAADF8-2950-50B7-1A86-29273C45E22C}"/>
              </a:ext>
            </a:extLst>
          </p:cNvPr>
          <p:cNvSpPr/>
          <p:nvPr/>
        </p:nvSpPr>
        <p:spPr>
          <a:xfrm>
            <a:off x="1725202" y="4943559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FA51B17B-28B2-0ED0-B00D-89D6F6DE2C0F}"/>
              </a:ext>
            </a:extLst>
          </p:cNvPr>
          <p:cNvSpPr/>
          <p:nvPr/>
        </p:nvSpPr>
        <p:spPr>
          <a:xfrm>
            <a:off x="2405573" y="4943559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98144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71BDF39-3CBC-DA84-D06B-81530942E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650" y="1130599"/>
            <a:ext cx="8978146" cy="4561283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9F7C3D4-E8A2-4402-95CE-78C258A288AE}"/>
              </a:ext>
            </a:extLst>
          </p:cNvPr>
          <p:cNvSpPr/>
          <p:nvPr/>
        </p:nvSpPr>
        <p:spPr>
          <a:xfrm>
            <a:off x="1734375" y="5066848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4171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D1FF07A-95C1-A70C-E0B4-F8DC2D1C3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437" y="939406"/>
            <a:ext cx="8935125" cy="4403155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033B016-C6DB-6121-4BFB-833DE2CCD672}"/>
              </a:ext>
            </a:extLst>
          </p:cNvPr>
          <p:cNvSpPr/>
          <p:nvPr/>
        </p:nvSpPr>
        <p:spPr>
          <a:xfrm>
            <a:off x="1628437" y="2828466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76589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D1FF07A-95C1-A70C-E0B4-F8DC2D1C3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437" y="939406"/>
            <a:ext cx="8935125" cy="4403155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033B016-C6DB-6121-4BFB-833DE2CCD672}"/>
              </a:ext>
            </a:extLst>
          </p:cNvPr>
          <p:cNvSpPr/>
          <p:nvPr/>
        </p:nvSpPr>
        <p:spPr>
          <a:xfrm>
            <a:off x="1628437" y="2828466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7CF24CF3-3C6E-B0BC-B821-1C3C5F8E68A8}"/>
              </a:ext>
            </a:extLst>
          </p:cNvPr>
          <p:cNvSpPr/>
          <p:nvPr/>
        </p:nvSpPr>
        <p:spPr>
          <a:xfrm>
            <a:off x="2282991" y="2890110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360924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D32189-317A-68DC-C65E-EAC89E9EA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509" y="1622784"/>
            <a:ext cx="9476981" cy="2949217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09DC176-919F-8E98-9173-B6F58B46AC70}"/>
              </a:ext>
            </a:extLst>
          </p:cNvPr>
          <p:cNvSpPr/>
          <p:nvPr/>
        </p:nvSpPr>
        <p:spPr>
          <a:xfrm>
            <a:off x="1597614" y="3116483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21826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D32189-317A-68DC-C65E-EAC89E9EA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7509" y="1622784"/>
            <a:ext cx="9476981" cy="2949217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09DC176-919F-8E98-9173-B6F58B46AC70}"/>
              </a:ext>
            </a:extLst>
          </p:cNvPr>
          <p:cNvSpPr/>
          <p:nvPr/>
        </p:nvSpPr>
        <p:spPr>
          <a:xfrm>
            <a:off x="1597614" y="3116483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6FFBE0F1-F487-AA67-2367-E8ADB199734A}"/>
              </a:ext>
            </a:extLst>
          </p:cNvPr>
          <p:cNvSpPr/>
          <p:nvPr/>
        </p:nvSpPr>
        <p:spPr>
          <a:xfrm>
            <a:off x="2169977" y="3259978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61470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348F8D7-C378-22DE-4F7F-FDB6CF304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610" y="1029630"/>
            <a:ext cx="8943406" cy="435402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6D276F6-FE5F-3F15-6BED-447EB12909CC}"/>
              </a:ext>
            </a:extLst>
          </p:cNvPr>
          <p:cNvSpPr/>
          <p:nvPr/>
        </p:nvSpPr>
        <p:spPr>
          <a:xfrm>
            <a:off x="1674610" y="3578820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73539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348F8D7-C378-22DE-4F7F-FDB6CF304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610" y="1029630"/>
            <a:ext cx="8943406" cy="4354027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6D276F6-FE5F-3F15-6BED-447EB12909CC}"/>
              </a:ext>
            </a:extLst>
          </p:cNvPr>
          <p:cNvSpPr/>
          <p:nvPr/>
        </p:nvSpPr>
        <p:spPr>
          <a:xfrm>
            <a:off x="1674610" y="3578820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96D3F87C-9C7C-DF74-D601-07B31B1EA931}"/>
              </a:ext>
            </a:extLst>
          </p:cNvPr>
          <p:cNvSpPr/>
          <p:nvPr/>
        </p:nvSpPr>
        <p:spPr>
          <a:xfrm>
            <a:off x="2406283" y="3759397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34726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DB68EC4-9FFE-618E-1201-263378C6F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189" y="610943"/>
            <a:ext cx="8263196" cy="5163134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5E87CD3-33A7-092B-8726-CF10807EAF6E}"/>
              </a:ext>
            </a:extLst>
          </p:cNvPr>
          <p:cNvSpPr/>
          <p:nvPr/>
        </p:nvSpPr>
        <p:spPr>
          <a:xfrm>
            <a:off x="1812189" y="4102802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40067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DB68EC4-9FFE-618E-1201-263378C6F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189" y="610943"/>
            <a:ext cx="8263196" cy="5163134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5E87CD3-33A7-092B-8726-CF10807EAF6E}"/>
              </a:ext>
            </a:extLst>
          </p:cNvPr>
          <p:cNvSpPr/>
          <p:nvPr/>
        </p:nvSpPr>
        <p:spPr>
          <a:xfrm>
            <a:off x="1812189" y="4102802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D8137228-A0D3-BC58-D9EC-143B7BFB872A}"/>
              </a:ext>
            </a:extLst>
          </p:cNvPr>
          <p:cNvSpPr/>
          <p:nvPr/>
        </p:nvSpPr>
        <p:spPr>
          <a:xfrm>
            <a:off x="2394825" y="4279024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3032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924685A-6970-6B07-FF62-737C8019E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427" y="363098"/>
            <a:ext cx="7642171" cy="604797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9AA907E-4261-0373-6033-031AE7DC70D5}"/>
              </a:ext>
            </a:extLst>
          </p:cNvPr>
          <p:cNvSpPr/>
          <p:nvPr/>
        </p:nvSpPr>
        <p:spPr>
          <a:xfrm>
            <a:off x="2108673" y="2037696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42144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924685A-6970-6B07-FF62-737C8019E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427" y="363098"/>
            <a:ext cx="7642171" cy="6047976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99AA907E-4261-0373-6033-031AE7DC70D5}"/>
              </a:ext>
            </a:extLst>
          </p:cNvPr>
          <p:cNvSpPr/>
          <p:nvPr/>
        </p:nvSpPr>
        <p:spPr>
          <a:xfrm>
            <a:off x="2108673" y="2037696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223B0C82-9F07-FE9E-2AC1-6BB7C8C97C61}"/>
              </a:ext>
            </a:extLst>
          </p:cNvPr>
          <p:cNvSpPr/>
          <p:nvPr/>
        </p:nvSpPr>
        <p:spPr>
          <a:xfrm>
            <a:off x="2670239" y="1996600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108034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171BDF39-3CBC-DA84-D06B-81530942E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650" y="1130599"/>
            <a:ext cx="8978146" cy="4561283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89F7C3D4-E8A2-4402-95CE-78C258A288AE}"/>
              </a:ext>
            </a:extLst>
          </p:cNvPr>
          <p:cNvSpPr/>
          <p:nvPr/>
        </p:nvSpPr>
        <p:spPr>
          <a:xfrm>
            <a:off x="1734375" y="5066848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BEBC7E97-E10F-9B80-A14A-E272BCF5B442}"/>
              </a:ext>
            </a:extLst>
          </p:cNvPr>
          <p:cNvSpPr/>
          <p:nvPr/>
        </p:nvSpPr>
        <p:spPr>
          <a:xfrm>
            <a:off x="2358107" y="5175507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695157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5DB513A-FA84-C121-B5E0-7631214DE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816" y="785685"/>
            <a:ext cx="8444368" cy="4762359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4B971A7-FA70-ECE5-601B-062CB99347FF}"/>
              </a:ext>
            </a:extLst>
          </p:cNvPr>
          <p:cNvSpPr/>
          <p:nvPr/>
        </p:nvSpPr>
        <p:spPr>
          <a:xfrm>
            <a:off x="1873816" y="3784302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4155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5DB513A-FA84-C121-B5E0-7631214DE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816" y="785685"/>
            <a:ext cx="8444368" cy="4762359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4B971A7-FA70-ECE5-601B-062CB99347FF}"/>
              </a:ext>
            </a:extLst>
          </p:cNvPr>
          <p:cNvSpPr/>
          <p:nvPr/>
        </p:nvSpPr>
        <p:spPr>
          <a:xfrm>
            <a:off x="1873816" y="3784302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F1D15069-9BE6-4D97-C07F-0FEB8CD05A2E}"/>
              </a:ext>
            </a:extLst>
          </p:cNvPr>
          <p:cNvSpPr/>
          <p:nvPr/>
        </p:nvSpPr>
        <p:spPr>
          <a:xfrm>
            <a:off x="2569466" y="3668555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350743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31FFFC8-7489-01B5-90C9-093358DBC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846" y="1151230"/>
            <a:ext cx="9080308" cy="397557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EE93209-F096-044C-B416-C97174F0783A}"/>
              </a:ext>
            </a:extLst>
          </p:cNvPr>
          <p:cNvSpPr/>
          <p:nvPr/>
        </p:nvSpPr>
        <p:spPr>
          <a:xfrm>
            <a:off x="1719704" y="4082253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210011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31FFFC8-7489-01B5-90C9-093358DBC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846" y="1151230"/>
            <a:ext cx="9080308" cy="3975575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5EE93209-F096-044C-B416-C97174F0783A}"/>
              </a:ext>
            </a:extLst>
          </p:cNvPr>
          <p:cNvSpPr/>
          <p:nvPr/>
        </p:nvSpPr>
        <p:spPr>
          <a:xfrm>
            <a:off x="1719704" y="4082253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FCFD4EFA-98B3-3A07-1504-710429655DC6}"/>
              </a:ext>
            </a:extLst>
          </p:cNvPr>
          <p:cNvSpPr/>
          <p:nvPr/>
        </p:nvSpPr>
        <p:spPr>
          <a:xfrm>
            <a:off x="2384532" y="4298611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166381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378E6AB-7F92-5862-00BF-1173BA93A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935" y="766241"/>
            <a:ext cx="9177855" cy="466878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2A1C536-C974-C604-5052-18CA0C4C0699}"/>
              </a:ext>
            </a:extLst>
          </p:cNvPr>
          <p:cNvSpPr/>
          <p:nvPr/>
        </p:nvSpPr>
        <p:spPr>
          <a:xfrm>
            <a:off x="1514221" y="4400752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76587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378E6AB-7F92-5862-00BF-1173BA93A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935" y="766241"/>
            <a:ext cx="9177855" cy="4668788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2A1C536-C974-C604-5052-18CA0C4C0699}"/>
              </a:ext>
            </a:extLst>
          </p:cNvPr>
          <p:cNvSpPr/>
          <p:nvPr/>
        </p:nvSpPr>
        <p:spPr>
          <a:xfrm>
            <a:off x="1514221" y="4400752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6EC816D0-FA7A-FB5F-0149-A6078F50D1EE}"/>
              </a:ext>
            </a:extLst>
          </p:cNvPr>
          <p:cNvSpPr/>
          <p:nvPr/>
        </p:nvSpPr>
        <p:spPr>
          <a:xfrm>
            <a:off x="2096857" y="4529959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141981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0C655CB-383D-9777-E43D-A017727F2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592" y="396244"/>
            <a:ext cx="7756229" cy="5860717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0072315-0988-D2B7-4610-5148AA7D0FE0}"/>
              </a:ext>
            </a:extLst>
          </p:cNvPr>
          <p:cNvSpPr/>
          <p:nvPr/>
        </p:nvSpPr>
        <p:spPr>
          <a:xfrm>
            <a:off x="2039450" y="5458990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04810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80C655CB-383D-9777-E43D-A017727F2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592" y="396244"/>
            <a:ext cx="7756229" cy="5860717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0072315-0988-D2B7-4610-5148AA7D0FE0}"/>
              </a:ext>
            </a:extLst>
          </p:cNvPr>
          <p:cNvSpPr/>
          <p:nvPr/>
        </p:nvSpPr>
        <p:spPr>
          <a:xfrm>
            <a:off x="2039450" y="5458990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CAD6C8CE-7E1A-59CF-3638-120E943030B1}"/>
              </a:ext>
            </a:extLst>
          </p:cNvPr>
          <p:cNvSpPr/>
          <p:nvPr/>
        </p:nvSpPr>
        <p:spPr>
          <a:xfrm>
            <a:off x="2642634" y="5469264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454507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D1097EE-6ACC-2201-D649-C5DAAC29A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895" y="878706"/>
            <a:ext cx="8921973" cy="4741258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9D945AB-07E2-AA4D-B1F3-A191CCD3B10D}"/>
              </a:ext>
            </a:extLst>
          </p:cNvPr>
          <p:cNvSpPr/>
          <p:nvPr/>
        </p:nvSpPr>
        <p:spPr>
          <a:xfrm>
            <a:off x="1577112" y="2803966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08281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D1097EE-6ACC-2201-D649-C5DAAC29A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895" y="878706"/>
            <a:ext cx="8921973" cy="4741258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9D945AB-07E2-AA4D-B1F3-A191CCD3B10D}"/>
              </a:ext>
            </a:extLst>
          </p:cNvPr>
          <p:cNvSpPr/>
          <p:nvPr/>
        </p:nvSpPr>
        <p:spPr>
          <a:xfrm>
            <a:off x="1577112" y="2803966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0DE8F430-0F8A-2D55-B030-F2E2AE645569}"/>
              </a:ext>
            </a:extLst>
          </p:cNvPr>
          <p:cNvSpPr/>
          <p:nvPr/>
        </p:nvSpPr>
        <p:spPr>
          <a:xfrm>
            <a:off x="2159748" y="2845063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67877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46A26F0-EBA7-8720-DB5B-FFBBCFC43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297" y="1760362"/>
            <a:ext cx="9126327" cy="285273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D8AB11E-D0CE-255B-5287-39EA704EBB0B}"/>
              </a:ext>
            </a:extLst>
          </p:cNvPr>
          <p:cNvSpPr/>
          <p:nvPr/>
        </p:nvSpPr>
        <p:spPr>
          <a:xfrm>
            <a:off x="1634376" y="3320241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06417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1443B35-BB71-DC7A-784B-DADF17A8B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575" y="661842"/>
            <a:ext cx="9020246" cy="525607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7AB137C-6E32-6B77-C1F3-B68CACCCF66F}"/>
              </a:ext>
            </a:extLst>
          </p:cNvPr>
          <p:cNvSpPr/>
          <p:nvPr/>
        </p:nvSpPr>
        <p:spPr>
          <a:xfrm>
            <a:off x="1628483" y="1581342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77540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1443B35-BB71-DC7A-784B-DADF17A8B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575" y="661842"/>
            <a:ext cx="9020246" cy="5256072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7AB137C-6E32-6B77-C1F3-B68CACCCF66F}"/>
              </a:ext>
            </a:extLst>
          </p:cNvPr>
          <p:cNvSpPr/>
          <p:nvPr/>
        </p:nvSpPr>
        <p:spPr>
          <a:xfrm>
            <a:off x="1628483" y="1581342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B4D90F1C-A80D-31BE-1054-9DD4C50A60C4}"/>
              </a:ext>
            </a:extLst>
          </p:cNvPr>
          <p:cNvSpPr/>
          <p:nvPr/>
        </p:nvSpPr>
        <p:spPr>
          <a:xfrm>
            <a:off x="2313859" y="1519698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146556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68E2F47-AAC7-1EEB-674D-1DD28C84B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385" y="832846"/>
            <a:ext cx="9045352" cy="4824979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4CE13E9-4480-6DAC-900E-FFBAE17BEFCB}"/>
              </a:ext>
            </a:extLst>
          </p:cNvPr>
          <p:cNvSpPr/>
          <p:nvPr/>
        </p:nvSpPr>
        <p:spPr>
          <a:xfrm>
            <a:off x="1475385" y="2177243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92729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68E2F47-AAC7-1EEB-674D-1DD28C84B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385" y="832846"/>
            <a:ext cx="9045352" cy="4824979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4CE13E9-4480-6DAC-900E-FFBAE17BEFCB}"/>
              </a:ext>
            </a:extLst>
          </p:cNvPr>
          <p:cNvSpPr/>
          <p:nvPr/>
        </p:nvSpPr>
        <p:spPr>
          <a:xfrm>
            <a:off x="1475385" y="2177243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B2A6CD13-19F7-E0F1-E99E-3891394FC56A}"/>
              </a:ext>
            </a:extLst>
          </p:cNvPr>
          <p:cNvSpPr/>
          <p:nvPr/>
        </p:nvSpPr>
        <p:spPr>
          <a:xfrm>
            <a:off x="2171035" y="2425383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384223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1807196-6D0F-2A91-0AED-EE1C35CF3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47" y="1145051"/>
            <a:ext cx="9753705" cy="365298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4DBCF15-3E46-3173-2179-11D2148EE680}"/>
              </a:ext>
            </a:extLst>
          </p:cNvPr>
          <p:cNvSpPr/>
          <p:nvPr/>
        </p:nvSpPr>
        <p:spPr>
          <a:xfrm>
            <a:off x="1341821" y="2803966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43508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01807196-6D0F-2A91-0AED-EE1C35CF3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47" y="1145051"/>
            <a:ext cx="9753705" cy="3652980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4DBCF15-3E46-3173-2179-11D2148EE680}"/>
              </a:ext>
            </a:extLst>
          </p:cNvPr>
          <p:cNvSpPr/>
          <p:nvPr/>
        </p:nvSpPr>
        <p:spPr>
          <a:xfrm>
            <a:off x="1341821" y="2803966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87344BA0-7203-D083-95EC-08A021577C76}"/>
              </a:ext>
            </a:extLst>
          </p:cNvPr>
          <p:cNvSpPr/>
          <p:nvPr/>
        </p:nvSpPr>
        <p:spPr>
          <a:xfrm>
            <a:off x="1955279" y="2855336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032552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3365716-FB52-1053-1388-0E1D5687C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780" y="782222"/>
            <a:ext cx="8721682" cy="4724726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95682B7-B63F-803A-EF06-964F5CC522DE}"/>
              </a:ext>
            </a:extLst>
          </p:cNvPr>
          <p:cNvSpPr/>
          <p:nvPr/>
        </p:nvSpPr>
        <p:spPr>
          <a:xfrm>
            <a:off x="1579873" y="3429000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20139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3365716-FB52-1053-1388-0E1D5687C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780" y="782222"/>
            <a:ext cx="8721682" cy="4724726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95682B7-B63F-803A-EF06-964F5CC522DE}"/>
              </a:ext>
            </a:extLst>
          </p:cNvPr>
          <p:cNvSpPr/>
          <p:nvPr/>
        </p:nvSpPr>
        <p:spPr>
          <a:xfrm>
            <a:off x="1579873" y="3429000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C008CFFC-0141-10A5-BC41-4F981C08A665}"/>
              </a:ext>
            </a:extLst>
          </p:cNvPr>
          <p:cNvSpPr/>
          <p:nvPr/>
        </p:nvSpPr>
        <p:spPr>
          <a:xfrm>
            <a:off x="2270786" y="3480370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303082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89566B6E-DDF9-4432-A386-F144D5792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781" y="471983"/>
            <a:ext cx="8065205" cy="5733608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92334FB-FA75-3062-FC37-078BC2D6DA06}"/>
              </a:ext>
            </a:extLst>
          </p:cNvPr>
          <p:cNvSpPr/>
          <p:nvPr/>
        </p:nvSpPr>
        <p:spPr>
          <a:xfrm>
            <a:off x="1854781" y="4980398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93094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89566B6E-DDF9-4432-A386-F144D5792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781" y="471983"/>
            <a:ext cx="8065205" cy="5733608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92334FB-FA75-3062-FC37-078BC2D6DA06}"/>
              </a:ext>
            </a:extLst>
          </p:cNvPr>
          <p:cNvSpPr/>
          <p:nvPr/>
        </p:nvSpPr>
        <p:spPr>
          <a:xfrm>
            <a:off x="1854781" y="4980398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051356FD-9516-C797-FE16-D3B5ABFA36B6}"/>
              </a:ext>
            </a:extLst>
          </p:cNvPr>
          <p:cNvSpPr/>
          <p:nvPr/>
        </p:nvSpPr>
        <p:spPr>
          <a:xfrm>
            <a:off x="2468239" y="5047961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82963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46A26F0-EBA7-8720-DB5B-FFBBCFC43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297" y="1760362"/>
            <a:ext cx="9126327" cy="2852733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D8AB11E-D0CE-255B-5287-39EA704EBB0B}"/>
              </a:ext>
            </a:extLst>
          </p:cNvPr>
          <p:cNvSpPr/>
          <p:nvPr/>
        </p:nvSpPr>
        <p:spPr>
          <a:xfrm>
            <a:off x="1634376" y="3320241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DD083924-8660-7A97-5DE7-A171DAC3BF92}"/>
              </a:ext>
            </a:extLst>
          </p:cNvPr>
          <p:cNvSpPr/>
          <p:nvPr/>
        </p:nvSpPr>
        <p:spPr>
          <a:xfrm>
            <a:off x="2217012" y="3367256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323426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1CC285AD-5435-D927-DC2A-FB1997740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254" y="1118359"/>
            <a:ext cx="9176515" cy="4398863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76F0258-13B8-5D08-0629-3B86666CAC29}"/>
              </a:ext>
            </a:extLst>
          </p:cNvPr>
          <p:cNvSpPr/>
          <p:nvPr/>
        </p:nvSpPr>
        <p:spPr>
          <a:xfrm>
            <a:off x="1409254" y="3116483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97305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1CC285AD-5435-D927-DC2A-FB1997740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254" y="1118359"/>
            <a:ext cx="9176515" cy="4398863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C76F0258-13B8-5D08-0629-3B86666CAC29}"/>
              </a:ext>
            </a:extLst>
          </p:cNvPr>
          <p:cNvSpPr/>
          <p:nvPr/>
        </p:nvSpPr>
        <p:spPr>
          <a:xfrm>
            <a:off x="1409254" y="3116483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12F8A74B-FA62-E10E-403B-1C1D0FC1EB83}"/>
              </a:ext>
            </a:extLst>
          </p:cNvPr>
          <p:cNvSpPr/>
          <p:nvPr/>
        </p:nvSpPr>
        <p:spPr>
          <a:xfrm>
            <a:off x="2129192" y="3083110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415876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B48E72B-DA88-E199-87D2-87E3B6228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089" y="1105093"/>
            <a:ext cx="9094480" cy="4206645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E9EA5DE-84FA-05B7-7E6F-DC5327A001FC}"/>
              </a:ext>
            </a:extLst>
          </p:cNvPr>
          <p:cNvSpPr/>
          <p:nvPr/>
        </p:nvSpPr>
        <p:spPr>
          <a:xfrm>
            <a:off x="1454089" y="1647279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07103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B48E72B-DA88-E199-87D2-87E3B6228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089" y="1105093"/>
            <a:ext cx="9094480" cy="4206645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E9EA5DE-84FA-05B7-7E6F-DC5327A001FC}"/>
              </a:ext>
            </a:extLst>
          </p:cNvPr>
          <p:cNvSpPr/>
          <p:nvPr/>
        </p:nvSpPr>
        <p:spPr>
          <a:xfrm>
            <a:off x="1454089" y="1647279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0879E50E-F994-A72E-1E55-23F8420E3496}"/>
              </a:ext>
            </a:extLst>
          </p:cNvPr>
          <p:cNvSpPr/>
          <p:nvPr/>
        </p:nvSpPr>
        <p:spPr>
          <a:xfrm>
            <a:off x="2129192" y="1552264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79913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90FCF24-8E61-C9D3-6154-B5FB67264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205" y="380574"/>
            <a:ext cx="7449590" cy="609685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AB3899C-7F89-17CF-1790-EB29BC10EC71}"/>
              </a:ext>
            </a:extLst>
          </p:cNvPr>
          <p:cNvSpPr/>
          <p:nvPr/>
        </p:nvSpPr>
        <p:spPr>
          <a:xfrm>
            <a:off x="2371205" y="4575414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02730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C90FCF24-8E61-C9D3-6154-B5FB67264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1205" y="380574"/>
            <a:ext cx="7449590" cy="6096851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AB3899C-7F89-17CF-1790-EB29BC10EC71}"/>
              </a:ext>
            </a:extLst>
          </p:cNvPr>
          <p:cNvSpPr/>
          <p:nvPr/>
        </p:nvSpPr>
        <p:spPr>
          <a:xfrm>
            <a:off x="2371205" y="4575414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F95187D2-094D-10FD-C112-08E750E1D3D5}"/>
              </a:ext>
            </a:extLst>
          </p:cNvPr>
          <p:cNvSpPr/>
          <p:nvPr/>
        </p:nvSpPr>
        <p:spPr>
          <a:xfrm>
            <a:off x="2920302" y="4684073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95482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838AF24A-EC98-071A-F51C-04A18031F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63" y="1429737"/>
            <a:ext cx="8898673" cy="3388842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2B84B6C-85A3-A505-89E1-44CFAED16F35}"/>
              </a:ext>
            </a:extLst>
          </p:cNvPr>
          <p:cNvSpPr/>
          <p:nvPr/>
        </p:nvSpPr>
        <p:spPr>
          <a:xfrm>
            <a:off x="1646663" y="2664420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28662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838AF24A-EC98-071A-F51C-04A18031F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663" y="1429737"/>
            <a:ext cx="8898673" cy="3388842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2B84B6C-85A3-A505-89E1-44CFAED16F35}"/>
              </a:ext>
            </a:extLst>
          </p:cNvPr>
          <p:cNvSpPr/>
          <p:nvPr/>
        </p:nvSpPr>
        <p:spPr>
          <a:xfrm>
            <a:off x="1646663" y="2664420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704007FD-904B-B3F6-F1DF-F73C0D887566}"/>
              </a:ext>
            </a:extLst>
          </p:cNvPr>
          <p:cNvSpPr/>
          <p:nvPr/>
        </p:nvSpPr>
        <p:spPr>
          <a:xfrm>
            <a:off x="2334675" y="2654146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431783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7A88545-E8FB-5D4E-67D6-6454A9591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003" y="882249"/>
            <a:ext cx="8900929" cy="4532232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A18EF74-E056-2B42-B391-4E584D77468C}"/>
              </a:ext>
            </a:extLst>
          </p:cNvPr>
          <p:cNvSpPr/>
          <p:nvPr/>
        </p:nvSpPr>
        <p:spPr>
          <a:xfrm>
            <a:off x="1831598" y="4184995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672176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7A88545-E8FB-5D4E-67D6-6454A9591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003" y="882249"/>
            <a:ext cx="8900929" cy="4532232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A18EF74-E056-2B42-B391-4E584D77468C}"/>
              </a:ext>
            </a:extLst>
          </p:cNvPr>
          <p:cNvSpPr/>
          <p:nvPr/>
        </p:nvSpPr>
        <p:spPr>
          <a:xfrm>
            <a:off x="1831598" y="4184995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A7C808BB-0F58-8915-EE3D-DDC641DBE1E5}"/>
              </a:ext>
            </a:extLst>
          </p:cNvPr>
          <p:cNvSpPr/>
          <p:nvPr/>
        </p:nvSpPr>
        <p:spPr>
          <a:xfrm>
            <a:off x="2475878" y="4480133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3839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322642B-094A-DB6F-B5A3-C09525D64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757" y="1340455"/>
            <a:ext cx="9130718" cy="3868541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B56E2EC-7E8D-856C-22DD-8C4E341DF262}"/>
              </a:ext>
            </a:extLst>
          </p:cNvPr>
          <p:cNvSpPr/>
          <p:nvPr/>
        </p:nvSpPr>
        <p:spPr>
          <a:xfrm>
            <a:off x="1490538" y="4152448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21544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ED6270D-8761-BEA0-2D7A-FCC49F9CE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117" y="967986"/>
            <a:ext cx="9117766" cy="4415672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E6F563D-5207-5B17-E575-E1F8AE2F2A58}"/>
              </a:ext>
            </a:extLst>
          </p:cNvPr>
          <p:cNvSpPr/>
          <p:nvPr/>
        </p:nvSpPr>
        <p:spPr>
          <a:xfrm>
            <a:off x="1626115" y="2222631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21309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ED6270D-8761-BEA0-2D7A-FCC49F9CE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117" y="967986"/>
            <a:ext cx="9117766" cy="4415672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E6F563D-5207-5B17-E575-E1F8AE2F2A58}"/>
              </a:ext>
            </a:extLst>
          </p:cNvPr>
          <p:cNvSpPr/>
          <p:nvPr/>
        </p:nvSpPr>
        <p:spPr>
          <a:xfrm>
            <a:off x="1626115" y="2222631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0AF909AE-D133-51B6-9F99-5367479591D3}"/>
              </a:ext>
            </a:extLst>
          </p:cNvPr>
          <p:cNvSpPr/>
          <p:nvPr/>
        </p:nvSpPr>
        <p:spPr>
          <a:xfrm>
            <a:off x="2287475" y="2181535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8766203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E05192F-D63B-6FCF-DC37-9000284A5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760" y="877763"/>
            <a:ext cx="8818018" cy="4403154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F5B5461-B310-EEF4-5A55-A4F68F212243}"/>
              </a:ext>
            </a:extLst>
          </p:cNvPr>
          <p:cNvSpPr/>
          <p:nvPr/>
        </p:nvSpPr>
        <p:spPr>
          <a:xfrm>
            <a:off x="1625760" y="2664420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699847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E05192F-D63B-6FCF-DC37-9000284A5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760" y="877763"/>
            <a:ext cx="8818018" cy="4403154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F5B5461-B310-EEF4-5A55-A4F68F212243}"/>
              </a:ext>
            </a:extLst>
          </p:cNvPr>
          <p:cNvSpPr/>
          <p:nvPr/>
        </p:nvSpPr>
        <p:spPr>
          <a:xfrm>
            <a:off x="1625760" y="2664420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80A2BF2C-E75F-F2D4-1EF7-0F0AC426A8F6}"/>
              </a:ext>
            </a:extLst>
          </p:cNvPr>
          <p:cNvSpPr/>
          <p:nvPr/>
        </p:nvSpPr>
        <p:spPr>
          <a:xfrm>
            <a:off x="2259766" y="2861190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645656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6619147-CC09-F070-E239-705BF6D78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002" y="623266"/>
            <a:ext cx="8517930" cy="4976149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C07538C-6728-C838-2A6B-242C3391CE8C}"/>
              </a:ext>
            </a:extLst>
          </p:cNvPr>
          <p:cNvSpPr/>
          <p:nvPr/>
        </p:nvSpPr>
        <p:spPr>
          <a:xfrm>
            <a:off x="1892888" y="4195270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73660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6619147-CC09-F070-E239-705BF6D78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002" y="623266"/>
            <a:ext cx="8517930" cy="4976149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C07538C-6728-C838-2A6B-242C3391CE8C}"/>
              </a:ext>
            </a:extLst>
          </p:cNvPr>
          <p:cNvSpPr/>
          <p:nvPr/>
        </p:nvSpPr>
        <p:spPr>
          <a:xfrm>
            <a:off x="1892888" y="4195270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C4F0429E-8455-BA02-600B-70CA36337A74}"/>
              </a:ext>
            </a:extLst>
          </p:cNvPr>
          <p:cNvSpPr/>
          <p:nvPr/>
        </p:nvSpPr>
        <p:spPr>
          <a:xfrm>
            <a:off x="2485798" y="4422862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797580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ADEA222-9DA6-D066-C777-CB8F1ADA5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54" y="730576"/>
            <a:ext cx="8701554" cy="4838018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E66500-6427-D45C-02FA-28750484A142}"/>
              </a:ext>
            </a:extLst>
          </p:cNvPr>
          <p:cNvSpPr/>
          <p:nvPr/>
        </p:nvSpPr>
        <p:spPr>
          <a:xfrm>
            <a:off x="1738776" y="4585688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2530282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ADEA222-9DA6-D066-C777-CB8F1ADA5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454" y="730576"/>
            <a:ext cx="8701554" cy="4838018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1E66500-6427-D45C-02FA-28750484A142}"/>
              </a:ext>
            </a:extLst>
          </p:cNvPr>
          <p:cNvSpPr/>
          <p:nvPr/>
        </p:nvSpPr>
        <p:spPr>
          <a:xfrm>
            <a:off x="1738776" y="4585688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FC20DE72-96CC-64B3-2691-89C6949FEA82}"/>
              </a:ext>
            </a:extLst>
          </p:cNvPr>
          <p:cNvSpPr/>
          <p:nvPr/>
        </p:nvSpPr>
        <p:spPr>
          <a:xfrm>
            <a:off x="2321412" y="4647332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801446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5DBEADA-C0E6-DE61-1D0A-C5F441EA3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496" y="776711"/>
            <a:ext cx="8903546" cy="4699413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08BBFB7-DF2A-C425-14CD-D8AAD85D72F1}"/>
              </a:ext>
            </a:extLst>
          </p:cNvPr>
          <p:cNvSpPr/>
          <p:nvPr/>
        </p:nvSpPr>
        <p:spPr>
          <a:xfrm>
            <a:off x="1757958" y="4575414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254560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5DBEADA-C0E6-DE61-1D0A-C5F441EA3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496" y="776711"/>
            <a:ext cx="8903546" cy="4699413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08BBFB7-DF2A-C425-14CD-D8AAD85D72F1}"/>
              </a:ext>
            </a:extLst>
          </p:cNvPr>
          <p:cNvSpPr/>
          <p:nvPr/>
        </p:nvSpPr>
        <p:spPr>
          <a:xfrm>
            <a:off x="1757958" y="4575414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BF27B7D0-60C9-72EB-6AC8-4CA159EE9AE9}"/>
              </a:ext>
            </a:extLst>
          </p:cNvPr>
          <p:cNvSpPr/>
          <p:nvPr/>
        </p:nvSpPr>
        <p:spPr>
          <a:xfrm>
            <a:off x="2321412" y="4595962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56404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322642B-094A-DB6F-B5A3-C09525D64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757" y="1340455"/>
            <a:ext cx="9130718" cy="3868541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B56E2EC-7E8D-856C-22DD-8C4E341DF262}"/>
              </a:ext>
            </a:extLst>
          </p:cNvPr>
          <p:cNvSpPr/>
          <p:nvPr/>
        </p:nvSpPr>
        <p:spPr>
          <a:xfrm>
            <a:off x="1490538" y="4152448"/>
            <a:ext cx="613458" cy="6250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44BA72F1-CBAA-F99C-FA10-1BE2EFA48FB3}"/>
              </a:ext>
            </a:extLst>
          </p:cNvPr>
          <p:cNvSpPr/>
          <p:nvPr/>
        </p:nvSpPr>
        <p:spPr>
          <a:xfrm>
            <a:off x="2187051" y="4220011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127146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46A9615-4E02-86AA-78FE-CA5C1776EF39}"/>
              </a:ext>
            </a:extLst>
          </p:cNvPr>
          <p:cNvSpPr txBox="1"/>
          <p:nvPr/>
        </p:nvSpPr>
        <p:spPr>
          <a:xfrm>
            <a:off x="3047036" y="3108728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2"/>
              </a:rPr>
              <a:t>公表試験問題（労働安全衛生法に基づく免許試験） </a:t>
            </a:r>
            <a:r>
              <a:rPr lang="en-US" altLang="ja-JP" dirty="0">
                <a:hlinkClick r:id="rId2"/>
              </a:rPr>
              <a:t>(exam.or.jp)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11630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31</Words>
  <Application>Microsoft Office PowerPoint</Application>
  <PresentationFormat>ワイド画面</PresentationFormat>
  <Paragraphs>3</Paragraphs>
  <Slides>90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90</vt:i4>
      </vt:variant>
    </vt:vector>
  </HeadingPairs>
  <TitlesOfParts>
    <vt:vector size="95" baseType="lpstr">
      <vt:lpstr>けいふぉんと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旭化成グループ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矢野　雅也(Yano, Masaya)</dc:creator>
  <cp:lastModifiedBy>矢野　雅也(Yano, Masaya)</cp:lastModifiedBy>
  <cp:revision>160</cp:revision>
  <dcterms:created xsi:type="dcterms:W3CDTF">2024-05-16T00:08:33Z</dcterms:created>
  <dcterms:modified xsi:type="dcterms:W3CDTF">2024-05-16T07:39:38Z</dcterms:modified>
</cp:coreProperties>
</file>